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4660"/>
  </p:normalViewPr>
  <p:slideViewPr>
    <p:cSldViewPr>
      <p:cViewPr varScale="1">
        <p:scale>
          <a:sx n="86" d="100"/>
          <a:sy n="8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43E42C2-EB91-4DFC-BF19-92B7A85885B0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E06E-2AAA-4397-AA26-472140AEE9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Lydia went to her favorite restaurant, Taco Shell, to order dinner for her family.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17" y="1524000"/>
            <a:ext cx="5381776" cy="187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11" y="3124200"/>
            <a:ext cx="5310389" cy="2006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53" y="4858570"/>
            <a:ext cx="5311462" cy="19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19115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509"/>
            <a:ext cx="3988243" cy="4548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How can distributive property help Lydia find out how many items of food should be in her bag?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3657600" y="1659836"/>
            <a:ext cx="5334000" cy="4969564"/>
            <a:chOff x="3657600" y="1659836"/>
            <a:chExt cx="5334000" cy="4969564"/>
          </a:xfrm>
        </p:grpSpPr>
        <p:pic>
          <p:nvPicPr>
            <p:cNvPr id="7170" name="Picture 2" descr="C:\Documents and Settings\e201300591\Local Settings\Temporary Internet Files\Content.IE5\T0INRO3E\MC90004870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659836"/>
              <a:ext cx="3657600" cy="496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62600" y="2057400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TACOSHELL</a:t>
              </a:r>
              <a:endPara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5943599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TS</a:t>
              </a:r>
              <a:endPara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191000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/>
                  <a:solidFill>
                    <a:schemeClr val="accent3"/>
                  </a:solidFill>
                </a:rPr>
                <a:t>TS</a:t>
              </a:r>
              <a:endParaRPr lang="en-US" sz="2400" b="1" dirty="0">
                <a:ln/>
                <a:solidFill>
                  <a:schemeClr val="accent3"/>
                </a:solidFill>
              </a:endParaRPr>
            </a:p>
          </p:txBody>
        </p:sp>
      </p:grpSp>
      <p:pic>
        <p:nvPicPr>
          <p:cNvPr id="8194" name="Picture 2" descr="C:\Documents and Settings\e201300591\Local Settings\Temporary Internet Files\Content.IE5\R6ZSDZFH\MC9004414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59" y="1450834"/>
            <a:ext cx="2136462" cy="21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70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58" y="0"/>
            <a:ext cx="5806226" cy="21943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In all, her family wanted 3 combo As and 2 combo Cs.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can group these into a multiplication problem…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28221"/>
            <a:ext cx="34931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47" y="5342412"/>
            <a:ext cx="3354947" cy="12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75131"/>
            <a:ext cx="3581400" cy="12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47993"/>
            <a:ext cx="3581400" cy="12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26" y="5298011"/>
            <a:ext cx="3354947" cy="12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71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58" y="1"/>
            <a:ext cx="5917842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can group these into a multiplication problem…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25" y="914400"/>
            <a:ext cx="34931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46" y="5314732"/>
            <a:ext cx="3354947" cy="12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25" y="1973249"/>
            <a:ext cx="3581400" cy="12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45" y="3048000"/>
            <a:ext cx="3581400" cy="12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45" y="4191000"/>
            <a:ext cx="3354947" cy="12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76755" y="2262202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x (  _________)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42721"/>
            <a:ext cx="34931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55830" y="3429000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29154" y="3429000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x (  _________)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112" y="3092401"/>
            <a:ext cx="3354947" cy="12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57600" y="3712230"/>
            <a:ext cx="5245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_____________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961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58" y="1"/>
            <a:ext cx="5917842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can group these into a multiplication problem…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75565" y="644485"/>
            <a:ext cx="5267245" cy="1219200"/>
            <a:chOff x="3778995" y="1942721"/>
            <a:chExt cx="5267245" cy="1219200"/>
          </a:xfrm>
        </p:grpSpPr>
        <p:sp>
          <p:nvSpPr>
            <p:cNvPr id="5" name="Rectangle 4"/>
            <p:cNvSpPr/>
            <p:nvPr/>
          </p:nvSpPr>
          <p:spPr>
            <a:xfrm>
              <a:off x="3778995" y="2238591"/>
              <a:ext cx="526724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3 x (  _________)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0200" y="1942721"/>
              <a:ext cx="3493104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52400" y="2130764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98731" y="1782531"/>
            <a:ext cx="5267245" cy="1262926"/>
            <a:chOff x="4102161" y="3092401"/>
            <a:chExt cx="5267245" cy="1262926"/>
          </a:xfrm>
        </p:grpSpPr>
        <p:sp>
          <p:nvSpPr>
            <p:cNvPr id="14" name="Rectangle 13"/>
            <p:cNvSpPr/>
            <p:nvPr/>
          </p:nvSpPr>
          <p:spPr>
            <a:xfrm>
              <a:off x="4102161" y="3429000"/>
              <a:ext cx="5267245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2 x (  _________)</a:t>
              </a:r>
              <a:endParaRPr lang="en-US" sz="5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112" y="3092401"/>
              <a:ext cx="3354947" cy="12629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54170" y="2413994"/>
            <a:ext cx="5245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_____________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800" y="5562600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x (  __T+__C)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800" y="4644980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x (  __T+__C)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6538" y="5554519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7022" y="463927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8439" y="463927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73049" y="554486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8438" y="553520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119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20" grpId="0"/>
      <p:bldP spid="21" grpId="0"/>
      <p:bldP spid="22" grpId="0"/>
      <p:bldP spid="17" grpId="0"/>
      <p:bldP spid="24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58" y="1"/>
            <a:ext cx="5917842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can group these into a multiplication problem…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6343" y="5932844"/>
            <a:ext cx="8240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15 food items for 3 Combo As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1600200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x (  __T+__C)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38822" y="159590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40239" y="160020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06615" y="5523922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4096" y="1249251"/>
            <a:ext cx="1481070" cy="476518"/>
          </a:xfrm>
          <a:custGeom>
            <a:avLst/>
            <a:gdLst>
              <a:gd name="connsiteX0" fmla="*/ 0 w 1481070"/>
              <a:gd name="connsiteY0" fmla="*/ 476518 h 476518"/>
              <a:gd name="connsiteX1" fmla="*/ 38636 w 1481070"/>
              <a:gd name="connsiteY1" fmla="*/ 412124 h 476518"/>
              <a:gd name="connsiteX2" fmla="*/ 51515 w 1481070"/>
              <a:gd name="connsiteY2" fmla="*/ 373487 h 476518"/>
              <a:gd name="connsiteX3" fmla="*/ 141667 w 1481070"/>
              <a:gd name="connsiteY3" fmla="*/ 257577 h 476518"/>
              <a:gd name="connsiteX4" fmla="*/ 180304 w 1481070"/>
              <a:gd name="connsiteY4" fmla="*/ 180304 h 476518"/>
              <a:gd name="connsiteX5" fmla="*/ 231819 w 1481070"/>
              <a:gd name="connsiteY5" fmla="*/ 103031 h 476518"/>
              <a:gd name="connsiteX6" fmla="*/ 283335 w 1481070"/>
              <a:gd name="connsiteY6" fmla="*/ 77273 h 476518"/>
              <a:gd name="connsiteX7" fmla="*/ 373487 w 1481070"/>
              <a:gd name="connsiteY7" fmla="*/ 25757 h 476518"/>
              <a:gd name="connsiteX8" fmla="*/ 425003 w 1481070"/>
              <a:gd name="connsiteY8" fmla="*/ 12879 h 476518"/>
              <a:gd name="connsiteX9" fmla="*/ 463639 w 1481070"/>
              <a:gd name="connsiteY9" fmla="*/ 0 h 476518"/>
              <a:gd name="connsiteX10" fmla="*/ 901521 w 1481070"/>
              <a:gd name="connsiteY10" fmla="*/ 12879 h 476518"/>
              <a:gd name="connsiteX11" fmla="*/ 953036 w 1481070"/>
              <a:gd name="connsiteY11" fmla="*/ 25757 h 476518"/>
              <a:gd name="connsiteX12" fmla="*/ 1056067 w 1481070"/>
              <a:gd name="connsiteY12" fmla="*/ 51515 h 476518"/>
              <a:gd name="connsiteX13" fmla="*/ 1120462 w 1481070"/>
              <a:gd name="connsiteY13" fmla="*/ 167425 h 476518"/>
              <a:gd name="connsiteX14" fmla="*/ 1146219 w 1481070"/>
              <a:gd name="connsiteY14" fmla="*/ 206062 h 476518"/>
              <a:gd name="connsiteX15" fmla="*/ 1236372 w 1481070"/>
              <a:gd name="connsiteY15" fmla="*/ 270456 h 476518"/>
              <a:gd name="connsiteX16" fmla="*/ 1275008 w 1481070"/>
              <a:gd name="connsiteY16" fmla="*/ 309093 h 476518"/>
              <a:gd name="connsiteX17" fmla="*/ 1378039 w 1481070"/>
              <a:gd name="connsiteY17" fmla="*/ 347729 h 476518"/>
              <a:gd name="connsiteX18" fmla="*/ 1403797 w 1481070"/>
              <a:gd name="connsiteY18" fmla="*/ 386366 h 476518"/>
              <a:gd name="connsiteX19" fmla="*/ 1481070 w 1481070"/>
              <a:gd name="connsiteY19" fmla="*/ 437881 h 476518"/>
              <a:gd name="connsiteX20" fmla="*/ 1442434 w 1481070"/>
              <a:gd name="connsiteY20" fmla="*/ 425003 h 4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81070" h="476518">
                <a:moveTo>
                  <a:pt x="0" y="476518"/>
                </a:moveTo>
                <a:cubicBezTo>
                  <a:pt x="12879" y="455053"/>
                  <a:pt x="27442" y="434513"/>
                  <a:pt x="38636" y="412124"/>
                </a:cubicBezTo>
                <a:cubicBezTo>
                  <a:pt x="44707" y="399982"/>
                  <a:pt x="43985" y="384783"/>
                  <a:pt x="51515" y="373487"/>
                </a:cubicBezTo>
                <a:cubicBezTo>
                  <a:pt x="95965" y="306812"/>
                  <a:pt x="107373" y="360455"/>
                  <a:pt x="141667" y="257577"/>
                </a:cubicBezTo>
                <a:cubicBezTo>
                  <a:pt x="174040" y="160462"/>
                  <a:pt x="130370" y="280171"/>
                  <a:pt x="180304" y="180304"/>
                </a:cubicBezTo>
                <a:cubicBezTo>
                  <a:pt x="205449" y="130013"/>
                  <a:pt x="174854" y="143720"/>
                  <a:pt x="231819" y="103031"/>
                </a:cubicBezTo>
                <a:cubicBezTo>
                  <a:pt x="247442" y="91872"/>
                  <a:pt x="266666" y="86798"/>
                  <a:pt x="283335" y="77273"/>
                </a:cubicBezTo>
                <a:cubicBezTo>
                  <a:pt x="330887" y="50100"/>
                  <a:pt x="316883" y="46983"/>
                  <a:pt x="373487" y="25757"/>
                </a:cubicBezTo>
                <a:cubicBezTo>
                  <a:pt x="390060" y="19542"/>
                  <a:pt x="407984" y="17742"/>
                  <a:pt x="425003" y="12879"/>
                </a:cubicBezTo>
                <a:cubicBezTo>
                  <a:pt x="438056" y="9150"/>
                  <a:pt x="450760" y="4293"/>
                  <a:pt x="463639" y="0"/>
                </a:cubicBezTo>
                <a:cubicBezTo>
                  <a:pt x="609600" y="4293"/>
                  <a:pt x="755699" y="5204"/>
                  <a:pt x="901521" y="12879"/>
                </a:cubicBezTo>
                <a:cubicBezTo>
                  <a:pt x="919197" y="13809"/>
                  <a:pt x="935757" y="21917"/>
                  <a:pt x="953036" y="25757"/>
                </a:cubicBezTo>
                <a:cubicBezTo>
                  <a:pt x="1046277" y="46477"/>
                  <a:pt x="987030" y="28502"/>
                  <a:pt x="1056067" y="51515"/>
                </a:cubicBezTo>
                <a:cubicBezTo>
                  <a:pt x="1078736" y="119522"/>
                  <a:pt x="1061414" y="78853"/>
                  <a:pt x="1120462" y="167425"/>
                </a:cubicBezTo>
                <a:cubicBezTo>
                  <a:pt x="1129048" y="180304"/>
                  <a:pt x="1133340" y="197476"/>
                  <a:pt x="1146219" y="206062"/>
                </a:cubicBezTo>
                <a:cubicBezTo>
                  <a:pt x="1176800" y="226449"/>
                  <a:pt x="1208413" y="246491"/>
                  <a:pt x="1236372" y="270456"/>
                </a:cubicBezTo>
                <a:cubicBezTo>
                  <a:pt x="1250201" y="282309"/>
                  <a:pt x="1260187" y="298507"/>
                  <a:pt x="1275008" y="309093"/>
                </a:cubicBezTo>
                <a:cubicBezTo>
                  <a:pt x="1311269" y="334994"/>
                  <a:pt x="1336558" y="337359"/>
                  <a:pt x="1378039" y="347729"/>
                </a:cubicBezTo>
                <a:cubicBezTo>
                  <a:pt x="1386625" y="360608"/>
                  <a:pt x="1391710" y="376697"/>
                  <a:pt x="1403797" y="386366"/>
                </a:cubicBezTo>
                <a:cubicBezTo>
                  <a:pt x="1423759" y="402336"/>
                  <a:pt x="1481070" y="393226"/>
                  <a:pt x="1481070" y="437881"/>
                </a:cubicBezTo>
                <a:cubicBezTo>
                  <a:pt x="1481070" y="451456"/>
                  <a:pt x="1442434" y="425003"/>
                  <a:pt x="1442434" y="42500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598" y="2957848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(3 x __T )+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46012" y="29578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5459" y="824248"/>
            <a:ext cx="3271234" cy="953037"/>
          </a:xfrm>
          <a:custGeom>
            <a:avLst/>
            <a:gdLst>
              <a:gd name="connsiteX0" fmla="*/ 0 w 3271234"/>
              <a:gd name="connsiteY0" fmla="*/ 953037 h 953037"/>
              <a:gd name="connsiteX1" fmla="*/ 38637 w 3271234"/>
              <a:gd name="connsiteY1" fmla="*/ 888642 h 953037"/>
              <a:gd name="connsiteX2" fmla="*/ 103031 w 3271234"/>
              <a:gd name="connsiteY2" fmla="*/ 798490 h 953037"/>
              <a:gd name="connsiteX3" fmla="*/ 128789 w 3271234"/>
              <a:gd name="connsiteY3" fmla="*/ 721217 h 953037"/>
              <a:gd name="connsiteX4" fmla="*/ 167426 w 3271234"/>
              <a:gd name="connsiteY4" fmla="*/ 669701 h 953037"/>
              <a:gd name="connsiteX5" fmla="*/ 193183 w 3271234"/>
              <a:gd name="connsiteY5" fmla="*/ 631065 h 953037"/>
              <a:gd name="connsiteX6" fmla="*/ 231820 w 3271234"/>
              <a:gd name="connsiteY6" fmla="*/ 592428 h 953037"/>
              <a:gd name="connsiteX7" fmla="*/ 296214 w 3271234"/>
              <a:gd name="connsiteY7" fmla="*/ 528034 h 953037"/>
              <a:gd name="connsiteX8" fmla="*/ 321972 w 3271234"/>
              <a:gd name="connsiteY8" fmla="*/ 476518 h 953037"/>
              <a:gd name="connsiteX9" fmla="*/ 399245 w 3271234"/>
              <a:gd name="connsiteY9" fmla="*/ 399245 h 953037"/>
              <a:gd name="connsiteX10" fmla="*/ 489397 w 3271234"/>
              <a:gd name="connsiteY10" fmla="*/ 283335 h 953037"/>
              <a:gd name="connsiteX11" fmla="*/ 515155 w 3271234"/>
              <a:gd name="connsiteY11" fmla="*/ 244698 h 953037"/>
              <a:gd name="connsiteX12" fmla="*/ 553792 w 3271234"/>
              <a:gd name="connsiteY12" fmla="*/ 218941 h 953037"/>
              <a:gd name="connsiteX13" fmla="*/ 592428 w 3271234"/>
              <a:gd name="connsiteY13" fmla="*/ 180304 h 953037"/>
              <a:gd name="connsiteX14" fmla="*/ 631065 w 3271234"/>
              <a:gd name="connsiteY14" fmla="*/ 154546 h 953037"/>
              <a:gd name="connsiteX15" fmla="*/ 669702 w 3271234"/>
              <a:gd name="connsiteY15" fmla="*/ 115910 h 953037"/>
              <a:gd name="connsiteX16" fmla="*/ 759854 w 3271234"/>
              <a:gd name="connsiteY16" fmla="*/ 64394 h 953037"/>
              <a:gd name="connsiteX17" fmla="*/ 798490 w 3271234"/>
              <a:gd name="connsiteY17" fmla="*/ 38637 h 953037"/>
              <a:gd name="connsiteX18" fmla="*/ 927279 w 3271234"/>
              <a:gd name="connsiteY18" fmla="*/ 0 h 953037"/>
              <a:gd name="connsiteX19" fmla="*/ 1725769 w 3271234"/>
              <a:gd name="connsiteY19" fmla="*/ 25758 h 953037"/>
              <a:gd name="connsiteX20" fmla="*/ 1777285 w 3271234"/>
              <a:gd name="connsiteY20" fmla="*/ 38637 h 953037"/>
              <a:gd name="connsiteX21" fmla="*/ 1918952 w 3271234"/>
              <a:gd name="connsiteY21" fmla="*/ 64394 h 953037"/>
              <a:gd name="connsiteX22" fmla="*/ 2034862 w 3271234"/>
              <a:gd name="connsiteY22" fmla="*/ 90152 h 953037"/>
              <a:gd name="connsiteX23" fmla="*/ 2253803 w 3271234"/>
              <a:gd name="connsiteY23" fmla="*/ 103031 h 953037"/>
              <a:gd name="connsiteX24" fmla="*/ 2369713 w 3271234"/>
              <a:gd name="connsiteY24" fmla="*/ 128789 h 953037"/>
              <a:gd name="connsiteX25" fmla="*/ 2408349 w 3271234"/>
              <a:gd name="connsiteY25" fmla="*/ 154546 h 953037"/>
              <a:gd name="connsiteX26" fmla="*/ 2446986 w 3271234"/>
              <a:gd name="connsiteY26" fmla="*/ 167425 h 953037"/>
              <a:gd name="connsiteX27" fmla="*/ 2511380 w 3271234"/>
              <a:gd name="connsiteY27" fmla="*/ 206062 h 953037"/>
              <a:gd name="connsiteX28" fmla="*/ 2640169 w 3271234"/>
              <a:gd name="connsiteY28" fmla="*/ 283335 h 953037"/>
              <a:gd name="connsiteX29" fmla="*/ 2717442 w 3271234"/>
              <a:gd name="connsiteY29" fmla="*/ 360608 h 953037"/>
              <a:gd name="connsiteX30" fmla="*/ 2743200 w 3271234"/>
              <a:gd name="connsiteY30" fmla="*/ 399245 h 953037"/>
              <a:gd name="connsiteX31" fmla="*/ 2781837 w 3271234"/>
              <a:gd name="connsiteY31" fmla="*/ 425003 h 953037"/>
              <a:gd name="connsiteX32" fmla="*/ 2859110 w 3271234"/>
              <a:gd name="connsiteY32" fmla="*/ 476518 h 953037"/>
              <a:gd name="connsiteX33" fmla="*/ 2871989 w 3271234"/>
              <a:gd name="connsiteY33" fmla="*/ 515155 h 953037"/>
              <a:gd name="connsiteX34" fmla="*/ 2949262 w 3271234"/>
              <a:gd name="connsiteY34" fmla="*/ 566670 h 953037"/>
              <a:gd name="connsiteX35" fmla="*/ 2987899 w 3271234"/>
              <a:gd name="connsiteY35" fmla="*/ 592428 h 953037"/>
              <a:gd name="connsiteX36" fmla="*/ 3078051 w 3271234"/>
              <a:gd name="connsiteY36" fmla="*/ 708338 h 953037"/>
              <a:gd name="connsiteX37" fmla="*/ 3155324 w 3271234"/>
              <a:gd name="connsiteY37" fmla="*/ 759853 h 953037"/>
              <a:gd name="connsiteX38" fmla="*/ 3181082 w 3271234"/>
              <a:gd name="connsiteY38" fmla="*/ 798490 h 953037"/>
              <a:gd name="connsiteX39" fmla="*/ 3219718 w 3271234"/>
              <a:gd name="connsiteY39" fmla="*/ 811369 h 953037"/>
              <a:gd name="connsiteX40" fmla="*/ 3271234 w 3271234"/>
              <a:gd name="connsiteY40" fmla="*/ 850006 h 9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71234" h="953037">
                <a:moveTo>
                  <a:pt x="0" y="953037"/>
                </a:moveTo>
                <a:cubicBezTo>
                  <a:pt x="12879" y="931572"/>
                  <a:pt x="24752" y="909470"/>
                  <a:pt x="38637" y="888642"/>
                </a:cubicBezTo>
                <a:cubicBezTo>
                  <a:pt x="59122" y="857915"/>
                  <a:pt x="85523" y="831005"/>
                  <a:pt x="103031" y="798490"/>
                </a:cubicBezTo>
                <a:cubicBezTo>
                  <a:pt x="115903" y="774584"/>
                  <a:pt x="112498" y="742938"/>
                  <a:pt x="128789" y="721217"/>
                </a:cubicBezTo>
                <a:cubicBezTo>
                  <a:pt x="141668" y="704045"/>
                  <a:pt x="154950" y="687168"/>
                  <a:pt x="167426" y="669701"/>
                </a:cubicBezTo>
                <a:cubicBezTo>
                  <a:pt x="176422" y="657106"/>
                  <a:pt x="183274" y="642956"/>
                  <a:pt x="193183" y="631065"/>
                </a:cubicBezTo>
                <a:cubicBezTo>
                  <a:pt x="204843" y="617073"/>
                  <a:pt x="220160" y="606420"/>
                  <a:pt x="231820" y="592428"/>
                </a:cubicBezTo>
                <a:cubicBezTo>
                  <a:pt x="285482" y="528034"/>
                  <a:pt x="225381" y="575255"/>
                  <a:pt x="296214" y="528034"/>
                </a:cubicBezTo>
                <a:cubicBezTo>
                  <a:pt x="304800" y="510862"/>
                  <a:pt x="309979" y="491510"/>
                  <a:pt x="321972" y="476518"/>
                </a:cubicBezTo>
                <a:cubicBezTo>
                  <a:pt x="344728" y="448073"/>
                  <a:pt x="399245" y="399245"/>
                  <a:pt x="399245" y="399245"/>
                </a:cubicBezTo>
                <a:cubicBezTo>
                  <a:pt x="434435" y="293675"/>
                  <a:pt x="373567" y="457080"/>
                  <a:pt x="489397" y="283335"/>
                </a:cubicBezTo>
                <a:cubicBezTo>
                  <a:pt x="497983" y="270456"/>
                  <a:pt x="504210" y="255643"/>
                  <a:pt x="515155" y="244698"/>
                </a:cubicBezTo>
                <a:cubicBezTo>
                  <a:pt x="526100" y="233753"/>
                  <a:pt x="541901" y="228850"/>
                  <a:pt x="553792" y="218941"/>
                </a:cubicBezTo>
                <a:cubicBezTo>
                  <a:pt x="567784" y="207281"/>
                  <a:pt x="578436" y="191964"/>
                  <a:pt x="592428" y="180304"/>
                </a:cubicBezTo>
                <a:cubicBezTo>
                  <a:pt x="604319" y="170395"/>
                  <a:pt x="619174" y="164455"/>
                  <a:pt x="631065" y="154546"/>
                </a:cubicBezTo>
                <a:cubicBezTo>
                  <a:pt x="645057" y="142886"/>
                  <a:pt x="655710" y="127570"/>
                  <a:pt x="669702" y="115910"/>
                </a:cubicBezTo>
                <a:cubicBezTo>
                  <a:pt x="703935" y="87383"/>
                  <a:pt x="719769" y="87299"/>
                  <a:pt x="759854" y="64394"/>
                </a:cubicBezTo>
                <a:cubicBezTo>
                  <a:pt x="773293" y="56715"/>
                  <a:pt x="784346" y="44923"/>
                  <a:pt x="798490" y="38637"/>
                </a:cubicBezTo>
                <a:cubicBezTo>
                  <a:pt x="838804" y="20720"/>
                  <a:pt x="884465" y="10704"/>
                  <a:pt x="927279" y="0"/>
                </a:cubicBezTo>
                <a:lnTo>
                  <a:pt x="1725769" y="25758"/>
                </a:lnTo>
                <a:cubicBezTo>
                  <a:pt x="1743451" y="26562"/>
                  <a:pt x="1760006" y="34797"/>
                  <a:pt x="1777285" y="38637"/>
                </a:cubicBezTo>
                <a:cubicBezTo>
                  <a:pt x="1901585" y="66258"/>
                  <a:pt x="1779169" y="36437"/>
                  <a:pt x="1918952" y="64394"/>
                </a:cubicBezTo>
                <a:cubicBezTo>
                  <a:pt x="1958942" y="72392"/>
                  <a:pt x="1993628" y="86403"/>
                  <a:pt x="2034862" y="90152"/>
                </a:cubicBezTo>
                <a:cubicBezTo>
                  <a:pt x="2107668" y="96771"/>
                  <a:pt x="2180823" y="98738"/>
                  <a:pt x="2253803" y="103031"/>
                </a:cubicBezTo>
                <a:cubicBezTo>
                  <a:pt x="2265264" y="105323"/>
                  <a:pt x="2353799" y="121969"/>
                  <a:pt x="2369713" y="128789"/>
                </a:cubicBezTo>
                <a:cubicBezTo>
                  <a:pt x="2383940" y="134886"/>
                  <a:pt x="2394505" y="147624"/>
                  <a:pt x="2408349" y="154546"/>
                </a:cubicBezTo>
                <a:cubicBezTo>
                  <a:pt x="2420491" y="160617"/>
                  <a:pt x="2434844" y="161354"/>
                  <a:pt x="2446986" y="167425"/>
                </a:cubicBezTo>
                <a:cubicBezTo>
                  <a:pt x="2469375" y="178620"/>
                  <a:pt x="2489498" y="193905"/>
                  <a:pt x="2511380" y="206062"/>
                </a:cubicBezTo>
                <a:cubicBezTo>
                  <a:pt x="2557112" y="231469"/>
                  <a:pt x="2600893" y="244059"/>
                  <a:pt x="2640169" y="283335"/>
                </a:cubicBezTo>
                <a:cubicBezTo>
                  <a:pt x="2665927" y="309093"/>
                  <a:pt x="2697236" y="330299"/>
                  <a:pt x="2717442" y="360608"/>
                </a:cubicBezTo>
                <a:cubicBezTo>
                  <a:pt x="2726028" y="373487"/>
                  <a:pt x="2732255" y="388300"/>
                  <a:pt x="2743200" y="399245"/>
                </a:cubicBezTo>
                <a:cubicBezTo>
                  <a:pt x="2754145" y="410190"/>
                  <a:pt x="2769946" y="415094"/>
                  <a:pt x="2781837" y="425003"/>
                </a:cubicBezTo>
                <a:cubicBezTo>
                  <a:pt x="2846151" y="478598"/>
                  <a:pt x="2791210" y="453885"/>
                  <a:pt x="2859110" y="476518"/>
                </a:cubicBezTo>
                <a:cubicBezTo>
                  <a:pt x="2863403" y="489397"/>
                  <a:pt x="2864459" y="503859"/>
                  <a:pt x="2871989" y="515155"/>
                </a:cubicBezTo>
                <a:cubicBezTo>
                  <a:pt x="2908609" y="570085"/>
                  <a:pt x="2902005" y="543041"/>
                  <a:pt x="2949262" y="566670"/>
                </a:cubicBezTo>
                <a:cubicBezTo>
                  <a:pt x="2963106" y="573592"/>
                  <a:pt x="2975020" y="583842"/>
                  <a:pt x="2987899" y="592428"/>
                </a:cubicBezTo>
                <a:cubicBezTo>
                  <a:pt x="3007672" y="651747"/>
                  <a:pt x="3003589" y="658697"/>
                  <a:pt x="3078051" y="708338"/>
                </a:cubicBezTo>
                <a:lnTo>
                  <a:pt x="3155324" y="759853"/>
                </a:lnTo>
                <a:cubicBezTo>
                  <a:pt x="3163910" y="772732"/>
                  <a:pt x="3168995" y="788820"/>
                  <a:pt x="3181082" y="798490"/>
                </a:cubicBezTo>
                <a:cubicBezTo>
                  <a:pt x="3191682" y="806971"/>
                  <a:pt x="3207576" y="805298"/>
                  <a:pt x="3219718" y="811369"/>
                </a:cubicBezTo>
                <a:cubicBezTo>
                  <a:pt x="3248844" y="825932"/>
                  <a:pt x="3253122" y="831894"/>
                  <a:pt x="3271234" y="85000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33563" y="2932558"/>
            <a:ext cx="443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(3 x __C 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69360" y="292229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3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06615" y="2957848"/>
            <a:ext cx="3008185" cy="108075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63152" y="4178528"/>
            <a:ext cx="715560" cy="1514130"/>
            <a:chOff x="563152" y="4178528"/>
            <a:chExt cx="715560" cy="1514130"/>
          </a:xfrm>
        </p:grpSpPr>
        <p:pic>
          <p:nvPicPr>
            <p:cNvPr id="41" name="Picture 40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4178528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5011183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1421883" y="4157438"/>
            <a:ext cx="715560" cy="1514130"/>
            <a:chOff x="563152" y="4178528"/>
            <a:chExt cx="715560" cy="1514130"/>
          </a:xfrm>
        </p:grpSpPr>
        <p:pic>
          <p:nvPicPr>
            <p:cNvPr id="47" name="Picture 46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4178528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47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5011183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Group 48"/>
          <p:cNvGrpSpPr/>
          <p:nvPr/>
        </p:nvGrpSpPr>
        <p:grpSpPr>
          <a:xfrm>
            <a:off x="2288232" y="4157438"/>
            <a:ext cx="715560" cy="1514130"/>
            <a:chOff x="563152" y="4178528"/>
            <a:chExt cx="715560" cy="1514130"/>
          </a:xfrm>
        </p:grpSpPr>
        <p:pic>
          <p:nvPicPr>
            <p:cNvPr id="50" name="Picture 49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4178528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5011183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Rectangle 51"/>
          <p:cNvSpPr/>
          <p:nvPr/>
        </p:nvSpPr>
        <p:spPr>
          <a:xfrm>
            <a:off x="3154208" y="43772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38089" y="4377248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212473" y="3701354"/>
            <a:ext cx="1040377" cy="2235886"/>
            <a:chOff x="4429850" y="3646331"/>
            <a:chExt cx="1040377" cy="2235886"/>
          </a:xfrm>
        </p:grpSpPr>
        <p:pic>
          <p:nvPicPr>
            <p:cNvPr id="42" name="Picture 41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863" y="3646331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850" y="4278364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4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936" y="4860003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roup 56"/>
          <p:cNvGrpSpPr/>
          <p:nvPr/>
        </p:nvGrpSpPr>
        <p:grpSpPr>
          <a:xfrm>
            <a:off x="6221764" y="3701354"/>
            <a:ext cx="1040377" cy="2235886"/>
            <a:chOff x="4429850" y="3646331"/>
            <a:chExt cx="1040377" cy="2235886"/>
          </a:xfrm>
        </p:grpSpPr>
        <p:pic>
          <p:nvPicPr>
            <p:cNvPr id="58" name="Picture 57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863" y="3646331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Picture 58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850" y="4278364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Picture 59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936" y="4860003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Group 60"/>
          <p:cNvGrpSpPr/>
          <p:nvPr/>
        </p:nvGrpSpPr>
        <p:grpSpPr>
          <a:xfrm>
            <a:off x="7326524" y="3731070"/>
            <a:ext cx="1040377" cy="2235886"/>
            <a:chOff x="4429850" y="3646331"/>
            <a:chExt cx="1040377" cy="2235886"/>
          </a:xfrm>
        </p:grpSpPr>
        <p:pic>
          <p:nvPicPr>
            <p:cNvPr id="62" name="Picture 61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863" y="3646331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Picture 62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850" y="4278364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Picture 63" descr="http://cdn.smarterspend.com/wp-content/uploads/2009/02/tacobell-cinamon-twist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0936" y="4860003"/>
              <a:ext cx="1009291" cy="10222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Rectangle 64"/>
          <p:cNvSpPr/>
          <p:nvPr/>
        </p:nvSpPr>
        <p:spPr>
          <a:xfrm>
            <a:off x="4495800" y="433338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9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6" name="Oval 65"/>
          <p:cNvSpPr/>
          <p:nvPr/>
        </p:nvSpPr>
        <p:spPr>
          <a:xfrm>
            <a:off x="4822984" y="2922292"/>
            <a:ext cx="3008185" cy="108075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96" y="268310"/>
            <a:ext cx="34931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465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  <p:bldP spid="28" grpId="0"/>
      <p:bldP spid="10" grpId="0" animBg="1"/>
      <p:bldP spid="31" grpId="0"/>
      <p:bldP spid="19" grpId="0" animBg="1"/>
      <p:bldP spid="52" grpId="0"/>
      <p:bldP spid="65" grpId="0"/>
      <p:bldP spid="6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58" y="1"/>
            <a:ext cx="5917842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can group these into a multiplication problem…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-52626" y="1689539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x (  __T+__C)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08405" y="167090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88959" y="164128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734096" y="1249251"/>
            <a:ext cx="1481070" cy="476518"/>
          </a:xfrm>
          <a:custGeom>
            <a:avLst/>
            <a:gdLst>
              <a:gd name="connsiteX0" fmla="*/ 0 w 1481070"/>
              <a:gd name="connsiteY0" fmla="*/ 476518 h 476518"/>
              <a:gd name="connsiteX1" fmla="*/ 38636 w 1481070"/>
              <a:gd name="connsiteY1" fmla="*/ 412124 h 476518"/>
              <a:gd name="connsiteX2" fmla="*/ 51515 w 1481070"/>
              <a:gd name="connsiteY2" fmla="*/ 373487 h 476518"/>
              <a:gd name="connsiteX3" fmla="*/ 141667 w 1481070"/>
              <a:gd name="connsiteY3" fmla="*/ 257577 h 476518"/>
              <a:gd name="connsiteX4" fmla="*/ 180304 w 1481070"/>
              <a:gd name="connsiteY4" fmla="*/ 180304 h 476518"/>
              <a:gd name="connsiteX5" fmla="*/ 231819 w 1481070"/>
              <a:gd name="connsiteY5" fmla="*/ 103031 h 476518"/>
              <a:gd name="connsiteX6" fmla="*/ 283335 w 1481070"/>
              <a:gd name="connsiteY6" fmla="*/ 77273 h 476518"/>
              <a:gd name="connsiteX7" fmla="*/ 373487 w 1481070"/>
              <a:gd name="connsiteY7" fmla="*/ 25757 h 476518"/>
              <a:gd name="connsiteX8" fmla="*/ 425003 w 1481070"/>
              <a:gd name="connsiteY8" fmla="*/ 12879 h 476518"/>
              <a:gd name="connsiteX9" fmla="*/ 463639 w 1481070"/>
              <a:gd name="connsiteY9" fmla="*/ 0 h 476518"/>
              <a:gd name="connsiteX10" fmla="*/ 901521 w 1481070"/>
              <a:gd name="connsiteY10" fmla="*/ 12879 h 476518"/>
              <a:gd name="connsiteX11" fmla="*/ 953036 w 1481070"/>
              <a:gd name="connsiteY11" fmla="*/ 25757 h 476518"/>
              <a:gd name="connsiteX12" fmla="*/ 1056067 w 1481070"/>
              <a:gd name="connsiteY12" fmla="*/ 51515 h 476518"/>
              <a:gd name="connsiteX13" fmla="*/ 1120462 w 1481070"/>
              <a:gd name="connsiteY13" fmla="*/ 167425 h 476518"/>
              <a:gd name="connsiteX14" fmla="*/ 1146219 w 1481070"/>
              <a:gd name="connsiteY14" fmla="*/ 206062 h 476518"/>
              <a:gd name="connsiteX15" fmla="*/ 1236372 w 1481070"/>
              <a:gd name="connsiteY15" fmla="*/ 270456 h 476518"/>
              <a:gd name="connsiteX16" fmla="*/ 1275008 w 1481070"/>
              <a:gd name="connsiteY16" fmla="*/ 309093 h 476518"/>
              <a:gd name="connsiteX17" fmla="*/ 1378039 w 1481070"/>
              <a:gd name="connsiteY17" fmla="*/ 347729 h 476518"/>
              <a:gd name="connsiteX18" fmla="*/ 1403797 w 1481070"/>
              <a:gd name="connsiteY18" fmla="*/ 386366 h 476518"/>
              <a:gd name="connsiteX19" fmla="*/ 1481070 w 1481070"/>
              <a:gd name="connsiteY19" fmla="*/ 437881 h 476518"/>
              <a:gd name="connsiteX20" fmla="*/ 1442434 w 1481070"/>
              <a:gd name="connsiteY20" fmla="*/ 425003 h 47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81070" h="476518">
                <a:moveTo>
                  <a:pt x="0" y="476518"/>
                </a:moveTo>
                <a:cubicBezTo>
                  <a:pt x="12879" y="455053"/>
                  <a:pt x="27442" y="434513"/>
                  <a:pt x="38636" y="412124"/>
                </a:cubicBezTo>
                <a:cubicBezTo>
                  <a:pt x="44707" y="399982"/>
                  <a:pt x="43985" y="384783"/>
                  <a:pt x="51515" y="373487"/>
                </a:cubicBezTo>
                <a:cubicBezTo>
                  <a:pt x="95965" y="306812"/>
                  <a:pt x="107373" y="360455"/>
                  <a:pt x="141667" y="257577"/>
                </a:cubicBezTo>
                <a:cubicBezTo>
                  <a:pt x="174040" y="160462"/>
                  <a:pt x="130370" y="280171"/>
                  <a:pt x="180304" y="180304"/>
                </a:cubicBezTo>
                <a:cubicBezTo>
                  <a:pt x="205449" y="130013"/>
                  <a:pt x="174854" y="143720"/>
                  <a:pt x="231819" y="103031"/>
                </a:cubicBezTo>
                <a:cubicBezTo>
                  <a:pt x="247442" y="91872"/>
                  <a:pt x="266666" y="86798"/>
                  <a:pt x="283335" y="77273"/>
                </a:cubicBezTo>
                <a:cubicBezTo>
                  <a:pt x="330887" y="50100"/>
                  <a:pt x="316883" y="46983"/>
                  <a:pt x="373487" y="25757"/>
                </a:cubicBezTo>
                <a:cubicBezTo>
                  <a:pt x="390060" y="19542"/>
                  <a:pt x="407984" y="17742"/>
                  <a:pt x="425003" y="12879"/>
                </a:cubicBezTo>
                <a:cubicBezTo>
                  <a:pt x="438056" y="9150"/>
                  <a:pt x="450760" y="4293"/>
                  <a:pt x="463639" y="0"/>
                </a:cubicBezTo>
                <a:cubicBezTo>
                  <a:pt x="609600" y="4293"/>
                  <a:pt x="755699" y="5204"/>
                  <a:pt x="901521" y="12879"/>
                </a:cubicBezTo>
                <a:cubicBezTo>
                  <a:pt x="919197" y="13809"/>
                  <a:pt x="935757" y="21917"/>
                  <a:pt x="953036" y="25757"/>
                </a:cubicBezTo>
                <a:cubicBezTo>
                  <a:pt x="1046277" y="46477"/>
                  <a:pt x="987030" y="28502"/>
                  <a:pt x="1056067" y="51515"/>
                </a:cubicBezTo>
                <a:cubicBezTo>
                  <a:pt x="1078736" y="119522"/>
                  <a:pt x="1061414" y="78853"/>
                  <a:pt x="1120462" y="167425"/>
                </a:cubicBezTo>
                <a:cubicBezTo>
                  <a:pt x="1129048" y="180304"/>
                  <a:pt x="1133340" y="197476"/>
                  <a:pt x="1146219" y="206062"/>
                </a:cubicBezTo>
                <a:cubicBezTo>
                  <a:pt x="1176800" y="226449"/>
                  <a:pt x="1208413" y="246491"/>
                  <a:pt x="1236372" y="270456"/>
                </a:cubicBezTo>
                <a:cubicBezTo>
                  <a:pt x="1250201" y="282309"/>
                  <a:pt x="1260187" y="298507"/>
                  <a:pt x="1275008" y="309093"/>
                </a:cubicBezTo>
                <a:cubicBezTo>
                  <a:pt x="1311269" y="334994"/>
                  <a:pt x="1336558" y="337359"/>
                  <a:pt x="1378039" y="347729"/>
                </a:cubicBezTo>
                <a:cubicBezTo>
                  <a:pt x="1386625" y="360608"/>
                  <a:pt x="1391710" y="376697"/>
                  <a:pt x="1403797" y="386366"/>
                </a:cubicBezTo>
                <a:cubicBezTo>
                  <a:pt x="1423759" y="402336"/>
                  <a:pt x="1481070" y="393226"/>
                  <a:pt x="1481070" y="437881"/>
                </a:cubicBezTo>
                <a:cubicBezTo>
                  <a:pt x="1481070" y="451456"/>
                  <a:pt x="1442434" y="425003"/>
                  <a:pt x="1442434" y="425003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28598" y="2957848"/>
            <a:ext cx="5267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 x __T )+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46012" y="295784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95459" y="824248"/>
            <a:ext cx="3271234" cy="953037"/>
          </a:xfrm>
          <a:custGeom>
            <a:avLst/>
            <a:gdLst>
              <a:gd name="connsiteX0" fmla="*/ 0 w 3271234"/>
              <a:gd name="connsiteY0" fmla="*/ 953037 h 953037"/>
              <a:gd name="connsiteX1" fmla="*/ 38637 w 3271234"/>
              <a:gd name="connsiteY1" fmla="*/ 888642 h 953037"/>
              <a:gd name="connsiteX2" fmla="*/ 103031 w 3271234"/>
              <a:gd name="connsiteY2" fmla="*/ 798490 h 953037"/>
              <a:gd name="connsiteX3" fmla="*/ 128789 w 3271234"/>
              <a:gd name="connsiteY3" fmla="*/ 721217 h 953037"/>
              <a:gd name="connsiteX4" fmla="*/ 167426 w 3271234"/>
              <a:gd name="connsiteY4" fmla="*/ 669701 h 953037"/>
              <a:gd name="connsiteX5" fmla="*/ 193183 w 3271234"/>
              <a:gd name="connsiteY5" fmla="*/ 631065 h 953037"/>
              <a:gd name="connsiteX6" fmla="*/ 231820 w 3271234"/>
              <a:gd name="connsiteY6" fmla="*/ 592428 h 953037"/>
              <a:gd name="connsiteX7" fmla="*/ 296214 w 3271234"/>
              <a:gd name="connsiteY7" fmla="*/ 528034 h 953037"/>
              <a:gd name="connsiteX8" fmla="*/ 321972 w 3271234"/>
              <a:gd name="connsiteY8" fmla="*/ 476518 h 953037"/>
              <a:gd name="connsiteX9" fmla="*/ 399245 w 3271234"/>
              <a:gd name="connsiteY9" fmla="*/ 399245 h 953037"/>
              <a:gd name="connsiteX10" fmla="*/ 489397 w 3271234"/>
              <a:gd name="connsiteY10" fmla="*/ 283335 h 953037"/>
              <a:gd name="connsiteX11" fmla="*/ 515155 w 3271234"/>
              <a:gd name="connsiteY11" fmla="*/ 244698 h 953037"/>
              <a:gd name="connsiteX12" fmla="*/ 553792 w 3271234"/>
              <a:gd name="connsiteY12" fmla="*/ 218941 h 953037"/>
              <a:gd name="connsiteX13" fmla="*/ 592428 w 3271234"/>
              <a:gd name="connsiteY13" fmla="*/ 180304 h 953037"/>
              <a:gd name="connsiteX14" fmla="*/ 631065 w 3271234"/>
              <a:gd name="connsiteY14" fmla="*/ 154546 h 953037"/>
              <a:gd name="connsiteX15" fmla="*/ 669702 w 3271234"/>
              <a:gd name="connsiteY15" fmla="*/ 115910 h 953037"/>
              <a:gd name="connsiteX16" fmla="*/ 759854 w 3271234"/>
              <a:gd name="connsiteY16" fmla="*/ 64394 h 953037"/>
              <a:gd name="connsiteX17" fmla="*/ 798490 w 3271234"/>
              <a:gd name="connsiteY17" fmla="*/ 38637 h 953037"/>
              <a:gd name="connsiteX18" fmla="*/ 927279 w 3271234"/>
              <a:gd name="connsiteY18" fmla="*/ 0 h 953037"/>
              <a:gd name="connsiteX19" fmla="*/ 1725769 w 3271234"/>
              <a:gd name="connsiteY19" fmla="*/ 25758 h 953037"/>
              <a:gd name="connsiteX20" fmla="*/ 1777285 w 3271234"/>
              <a:gd name="connsiteY20" fmla="*/ 38637 h 953037"/>
              <a:gd name="connsiteX21" fmla="*/ 1918952 w 3271234"/>
              <a:gd name="connsiteY21" fmla="*/ 64394 h 953037"/>
              <a:gd name="connsiteX22" fmla="*/ 2034862 w 3271234"/>
              <a:gd name="connsiteY22" fmla="*/ 90152 h 953037"/>
              <a:gd name="connsiteX23" fmla="*/ 2253803 w 3271234"/>
              <a:gd name="connsiteY23" fmla="*/ 103031 h 953037"/>
              <a:gd name="connsiteX24" fmla="*/ 2369713 w 3271234"/>
              <a:gd name="connsiteY24" fmla="*/ 128789 h 953037"/>
              <a:gd name="connsiteX25" fmla="*/ 2408349 w 3271234"/>
              <a:gd name="connsiteY25" fmla="*/ 154546 h 953037"/>
              <a:gd name="connsiteX26" fmla="*/ 2446986 w 3271234"/>
              <a:gd name="connsiteY26" fmla="*/ 167425 h 953037"/>
              <a:gd name="connsiteX27" fmla="*/ 2511380 w 3271234"/>
              <a:gd name="connsiteY27" fmla="*/ 206062 h 953037"/>
              <a:gd name="connsiteX28" fmla="*/ 2640169 w 3271234"/>
              <a:gd name="connsiteY28" fmla="*/ 283335 h 953037"/>
              <a:gd name="connsiteX29" fmla="*/ 2717442 w 3271234"/>
              <a:gd name="connsiteY29" fmla="*/ 360608 h 953037"/>
              <a:gd name="connsiteX30" fmla="*/ 2743200 w 3271234"/>
              <a:gd name="connsiteY30" fmla="*/ 399245 h 953037"/>
              <a:gd name="connsiteX31" fmla="*/ 2781837 w 3271234"/>
              <a:gd name="connsiteY31" fmla="*/ 425003 h 953037"/>
              <a:gd name="connsiteX32" fmla="*/ 2859110 w 3271234"/>
              <a:gd name="connsiteY32" fmla="*/ 476518 h 953037"/>
              <a:gd name="connsiteX33" fmla="*/ 2871989 w 3271234"/>
              <a:gd name="connsiteY33" fmla="*/ 515155 h 953037"/>
              <a:gd name="connsiteX34" fmla="*/ 2949262 w 3271234"/>
              <a:gd name="connsiteY34" fmla="*/ 566670 h 953037"/>
              <a:gd name="connsiteX35" fmla="*/ 2987899 w 3271234"/>
              <a:gd name="connsiteY35" fmla="*/ 592428 h 953037"/>
              <a:gd name="connsiteX36" fmla="*/ 3078051 w 3271234"/>
              <a:gd name="connsiteY36" fmla="*/ 708338 h 953037"/>
              <a:gd name="connsiteX37" fmla="*/ 3155324 w 3271234"/>
              <a:gd name="connsiteY37" fmla="*/ 759853 h 953037"/>
              <a:gd name="connsiteX38" fmla="*/ 3181082 w 3271234"/>
              <a:gd name="connsiteY38" fmla="*/ 798490 h 953037"/>
              <a:gd name="connsiteX39" fmla="*/ 3219718 w 3271234"/>
              <a:gd name="connsiteY39" fmla="*/ 811369 h 953037"/>
              <a:gd name="connsiteX40" fmla="*/ 3271234 w 3271234"/>
              <a:gd name="connsiteY40" fmla="*/ 850006 h 9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71234" h="953037">
                <a:moveTo>
                  <a:pt x="0" y="953037"/>
                </a:moveTo>
                <a:cubicBezTo>
                  <a:pt x="12879" y="931572"/>
                  <a:pt x="24752" y="909470"/>
                  <a:pt x="38637" y="888642"/>
                </a:cubicBezTo>
                <a:cubicBezTo>
                  <a:pt x="59122" y="857915"/>
                  <a:pt x="85523" y="831005"/>
                  <a:pt x="103031" y="798490"/>
                </a:cubicBezTo>
                <a:cubicBezTo>
                  <a:pt x="115903" y="774584"/>
                  <a:pt x="112498" y="742938"/>
                  <a:pt x="128789" y="721217"/>
                </a:cubicBezTo>
                <a:cubicBezTo>
                  <a:pt x="141668" y="704045"/>
                  <a:pt x="154950" y="687168"/>
                  <a:pt x="167426" y="669701"/>
                </a:cubicBezTo>
                <a:cubicBezTo>
                  <a:pt x="176422" y="657106"/>
                  <a:pt x="183274" y="642956"/>
                  <a:pt x="193183" y="631065"/>
                </a:cubicBezTo>
                <a:cubicBezTo>
                  <a:pt x="204843" y="617073"/>
                  <a:pt x="220160" y="606420"/>
                  <a:pt x="231820" y="592428"/>
                </a:cubicBezTo>
                <a:cubicBezTo>
                  <a:pt x="285482" y="528034"/>
                  <a:pt x="225381" y="575255"/>
                  <a:pt x="296214" y="528034"/>
                </a:cubicBezTo>
                <a:cubicBezTo>
                  <a:pt x="304800" y="510862"/>
                  <a:pt x="309979" y="491510"/>
                  <a:pt x="321972" y="476518"/>
                </a:cubicBezTo>
                <a:cubicBezTo>
                  <a:pt x="344728" y="448073"/>
                  <a:pt x="399245" y="399245"/>
                  <a:pt x="399245" y="399245"/>
                </a:cubicBezTo>
                <a:cubicBezTo>
                  <a:pt x="434435" y="293675"/>
                  <a:pt x="373567" y="457080"/>
                  <a:pt x="489397" y="283335"/>
                </a:cubicBezTo>
                <a:cubicBezTo>
                  <a:pt x="497983" y="270456"/>
                  <a:pt x="504210" y="255643"/>
                  <a:pt x="515155" y="244698"/>
                </a:cubicBezTo>
                <a:cubicBezTo>
                  <a:pt x="526100" y="233753"/>
                  <a:pt x="541901" y="228850"/>
                  <a:pt x="553792" y="218941"/>
                </a:cubicBezTo>
                <a:cubicBezTo>
                  <a:pt x="567784" y="207281"/>
                  <a:pt x="578436" y="191964"/>
                  <a:pt x="592428" y="180304"/>
                </a:cubicBezTo>
                <a:cubicBezTo>
                  <a:pt x="604319" y="170395"/>
                  <a:pt x="619174" y="164455"/>
                  <a:pt x="631065" y="154546"/>
                </a:cubicBezTo>
                <a:cubicBezTo>
                  <a:pt x="645057" y="142886"/>
                  <a:pt x="655710" y="127570"/>
                  <a:pt x="669702" y="115910"/>
                </a:cubicBezTo>
                <a:cubicBezTo>
                  <a:pt x="703935" y="87383"/>
                  <a:pt x="719769" y="87299"/>
                  <a:pt x="759854" y="64394"/>
                </a:cubicBezTo>
                <a:cubicBezTo>
                  <a:pt x="773293" y="56715"/>
                  <a:pt x="784346" y="44923"/>
                  <a:pt x="798490" y="38637"/>
                </a:cubicBezTo>
                <a:cubicBezTo>
                  <a:pt x="838804" y="20720"/>
                  <a:pt x="884465" y="10704"/>
                  <a:pt x="927279" y="0"/>
                </a:cubicBezTo>
                <a:lnTo>
                  <a:pt x="1725769" y="25758"/>
                </a:lnTo>
                <a:cubicBezTo>
                  <a:pt x="1743451" y="26562"/>
                  <a:pt x="1760006" y="34797"/>
                  <a:pt x="1777285" y="38637"/>
                </a:cubicBezTo>
                <a:cubicBezTo>
                  <a:pt x="1901585" y="66258"/>
                  <a:pt x="1779169" y="36437"/>
                  <a:pt x="1918952" y="64394"/>
                </a:cubicBezTo>
                <a:cubicBezTo>
                  <a:pt x="1958942" y="72392"/>
                  <a:pt x="1993628" y="86403"/>
                  <a:pt x="2034862" y="90152"/>
                </a:cubicBezTo>
                <a:cubicBezTo>
                  <a:pt x="2107668" y="96771"/>
                  <a:pt x="2180823" y="98738"/>
                  <a:pt x="2253803" y="103031"/>
                </a:cubicBezTo>
                <a:cubicBezTo>
                  <a:pt x="2265264" y="105323"/>
                  <a:pt x="2353799" y="121969"/>
                  <a:pt x="2369713" y="128789"/>
                </a:cubicBezTo>
                <a:cubicBezTo>
                  <a:pt x="2383940" y="134886"/>
                  <a:pt x="2394505" y="147624"/>
                  <a:pt x="2408349" y="154546"/>
                </a:cubicBezTo>
                <a:cubicBezTo>
                  <a:pt x="2420491" y="160617"/>
                  <a:pt x="2434844" y="161354"/>
                  <a:pt x="2446986" y="167425"/>
                </a:cubicBezTo>
                <a:cubicBezTo>
                  <a:pt x="2469375" y="178620"/>
                  <a:pt x="2489498" y="193905"/>
                  <a:pt x="2511380" y="206062"/>
                </a:cubicBezTo>
                <a:cubicBezTo>
                  <a:pt x="2557112" y="231469"/>
                  <a:pt x="2600893" y="244059"/>
                  <a:pt x="2640169" y="283335"/>
                </a:cubicBezTo>
                <a:cubicBezTo>
                  <a:pt x="2665927" y="309093"/>
                  <a:pt x="2697236" y="330299"/>
                  <a:pt x="2717442" y="360608"/>
                </a:cubicBezTo>
                <a:cubicBezTo>
                  <a:pt x="2726028" y="373487"/>
                  <a:pt x="2732255" y="388300"/>
                  <a:pt x="2743200" y="399245"/>
                </a:cubicBezTo>
                <a:cubicBezTo>
                  <a:pt x="2754145" y="410190"/>
                  <a:pt x="2769946" y="415094"/>
                  <a:pt x="2781837" y="425003"/>
                </a:cubicBezTo>
                <a:cubicBezTo>
                  <a:pt x="2846151" y="478598"/>
                  <a:pt x="2791210" y="453885"/>
                  <a:pt x="2859110" y="476518"/>
                </a:cubicBezTo>
                <a:cubicBezTo>
                  <a:pt x="2863403" y="489397"/>
                  <a:pt x="2864459" y="503859"/>
                  <a:pt x="2871989" y="515155"/>
                </a:cubicBezTo>
                <a:cubicBezTo>
                  <a:pt x="2908609" y="570085"/>
                  <a:pt x="2902005" y="543041"/>
                  <a:pt x="2949262" y="566670"/>
                </a:cubicBezTo>
                <a:cubicBezTo>
                  <a:pt x="2963106" y="573592"/>
                  <a:pt x="2975020" y="583842"/>
                  <a:pt x="2987899" y="592428"/>
                </a:cubicBezTo>
                <a:cubicBezTo>
                  <a:pt x="3007672" y="651747"/>
                  <a:pt x="3003589" y="658697"/>
                  <a:pt x="3078051" y="708338"/>
                </a:cubicBezTo>
                <a:lnTo>
                  <a:pt x="3155324" y="759853"/>
                </a:lnTo>
                <a:cubicBezTo>
                  <a:pt x="3163910" y="772732"/>
                  <a:pt x="3168995" y="788820"/>
                  <a:pt x="3181082" y="798490"/>
                </a:cubicBezTo>
                <a:cubicBezTo>
                  <a:pt x="3191682" y="806971"/>
                  <a:pt x="3207576" y="805298"/>
                  <a:pt x="3219718" y="811369"/>
                </a:cubicBezTo>
                <a:cubicBezTo>
                  <a:pt x="3248844" y="825932"/>
                  <a:pt x="3253122" y="831894"/>
                  <a:pt x="3271234" y="85000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933563" y="2932558"/>
            <a:ext cx="44333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(2 x __C )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69360" y="292229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1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07322" y="2879137"/>
            <a:ext cx="3008185" cy="1080752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563152" y="4178528"/>
            <a:ext cx="715560" cy="1514130"/>
            <a:chOff x="563152" y="4178528"/>
            <a:chExt cx="715560" cy="1514130"/>
          </a:xfrm>
        </p:grpSpPr>
        <p:pic>
          <p:nvPicPr>
            <p:cNvPr id="41" name="Picture 40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4178528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Picture 42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5011183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1423262" y="4157438"/>
            <a:ext cx="715560" cy="1514130"/>
            <a:chOff x="563152" y="4178528"/>
            <a:chExt cx="715560" cy="1514130"/>
          </a:xfrm>
        </p:grpSpPr>
        <p:pic>
          <p:nvPicPr>
            <p:cNvPr id="47" name="Picture 46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4178528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Picture 47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5011183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Group 48"/>
          <p:cNvGrpSpPr/>
          <p:nvPr/>
        </p:nvGrpSpPr>
        <p:grpSpPr>
          <a:xfrm>
            <a:off x="2288232" y="4157438"/>
            <a:ext cx="715560" cy="1514130"/>
            <a:chOff x="563152" y="4178528"/>
            <a:chExt cx="715560" cy="1514130"/>
          </a:xfrm>
        </p:grpSpPr>
        <p:pic>
          <p:nvPicPr>
            <p:cNvPr id="50" name="Picture 49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4178528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5011183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Rectangle 51"/>
          <p:cNvSpPr/>
          <p:nvPr/>
        </p:nvSpPr>
        <p:spPr>
          <a:xfrm>
            <a:off x="3945051" y="429161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563215" y="4227729"/>
            <a:ext cx="646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2" name="Picture 61" descr="http://cdn.smarterspend.com/wp-content/uploads/2009/02/tacobell-cinamon-twi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606" y="4247950"/>
            <a:ext cx="1009291" cy="102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Picture 62" descr="http://cdn.smarterspend.com/wp-content/uploads/2009/02/tacobell-cinamon-twi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10" y="4200705"/>
            <a:ext cx="1009291" cy="102221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Rectangle 64"/>
          <p:cNvSpPr/>
          <p:nvPr/>
        </p:nvSpPr>
        <p:spPr>
          <a:xfrm>
            <a:off x="5214619" y="4242177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2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07691" y="4157438"/>
            <a:ext cx="715560" cy="1514130"/>
            <a:chOff x="563152" y="4178528"/>
            <a:chExt cx="715560" cy="1514130"/>
          </a:xfrm>
        </p:grpSpPr>
        <p:pic>
          <p:nvPicPr>
            <p:cNvPr id="66" name="Picture 65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4178528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Picture 66" descr="C:\Documents and Settings\e201300591\Local Settings\Temporary Internet Files\Content.IE5\8S9ONVPL\MP900430960[1]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152" y="5011183"/>
              <a:ext cx="715560" cy="681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" name="Rectangle 67"/>
          <p:cNvSpPr/>
          <p:nvPr/>
        </p:nvSpPr>
        <p:spPr>
          <a:xfrm>
            <a:off x="586343" y="5932844"/>
            <a:ext cx="8240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10 food items for 2 Combo Cs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915" y="426613"/>
            <a:ext cx="3354947" cy="12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Oval 69"/>
          <p:cNvSpPr/>
          <p:nvPr/>
        </p:nvSpPr>
        <p:spPr>
          <a:xfrm>
            <a:off x="4822984" y="2922292"/>
            <a:ext cx="3008185" cy="1080752"/>
          </a:xfrm>
          <a:prstGeom prst="ellipse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22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  <p:bldP spid="10" grpId="0" animBg="1"/>
      <p:bldP spid="31" grpId="0"/>
      <p:bldP spid="19" grpId="0" animBg="1"/>
      <p:bldP spid="52" grpId="0"/>
      <p:bldP spid="65" grpId="0"/>
      <p:bldP spid="68" grpId="0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758" y="0"/>
            <a:ext cx="5806226" cy="2194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In all, her family wanted 3 combo As and 2 combo Cs.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272"/>
            <a:ext cx="261982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76" y="3412206"/>
            <a:ext cx="2904723" cy="109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87" y="1736125"/>
            <a:ext cx="2704027" cy="94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47" y="1752600"/>
            <a:ext cx="2667000" cy="93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0" y="3428064"/>
            <a:ext cx="2820474" cy="106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2683464"/>
            <a:ext cx="8240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 food items for 3 Combo As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4419600"/>
            <a:ext cx="8240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10 food items for 2 Combo Cs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343" y="5932844"/>
            <a:ext cx="8240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25 food items in the bag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453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When Taco Shell gave her the food, it was all wrapped up and in a bag.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3657600" y="1201555"/>
            <a:ext cx="5334000" cy="4969564"/>
            <a:chOff x="3657600" y="1659836"/>
            <a:chExt cx="5334000" cy="4969564"/>
          </a:xfrm>
        </p:grpSpPr>
        <p:pic>
          <p:nvPicPr>
            <p:cNvPr id="7170" name="Picture 2" descr="C:\Documents and Settings\e201300591\Local Settings\Temporary Internet Files\Content.IE5\T0INRO3E\MC90004870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659836"/>
              <a:ext cx="3657600" cy="496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62600" y="2057400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TACOSHELL</a:t>
              </a:r>
              <a:endPara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5943599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TS</a:t>
              </a:r>
              <a:endPara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191000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/>
                  <a:solidFill>
                    <a:schemeClr val="accent3"/>
                  </a:solidFill>
                </a:rPr>
                <a:t>TS</a:t>
              </a:r>
              <a:endParaRPr lang="en-US" sz="2400" b="1" dirty="0">
                <a:ln/>
                <a:solidFill>
                  <a:schemeClr val="accent3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881271" y="6150114"/>
            <a:ext cx="82402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25 food items in the bag</a:t>
            </a:r>
            <a:endParaRPr lang="en-U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3718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Her brother wanted a Combo A.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17" y="1524000"/>
            <a:ext cx="5381776" cy="187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Documents and Settings\e201300591\Local Settings\Temporary Internet Files\Content.IE5\R6ZSDZFH\MP90044847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3354589"/>
            <a:ext cx="2402983" cy="160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Her sister wanted a Combo A too.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Documents and Settings\e201300591\Local Settings\Temporary Internet Files\Content.IE5\T0INRO3E\MP90044243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182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72" y="1525230"/>
            <a:ext cx="53768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328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Lydia’s mom wanted a Combo C.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53" y="4858570"/>
            <a:ext cx="5311462" cy="19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Documents and Settings\e201300591\Local Settings\Temporary Internet Files\Content.IE5\JC6832CE\MP90044233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184" y="2133600"/>
            <a:ext cx="3454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69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Lydia’s dad also wanted a Combo C.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653" y="4858570"/>
            <a:ext cx="5311462" cy="19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Documents and Settings\e201300591\Local Settings\Temporary Internet Files\Content.IE5\T0INRO3E\MP90042443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9649"/>
            <a:ext cx="198507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3434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4053626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Lydia really likes cinnamon twists so she chose a Combo A too.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672" y="1525230"/>
            <a:ext cx="53768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Documents and Settings\e201300591\Local Settings\Temporary Internet Files\Content.IE5\T0INRO3E\MP90044855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71046"/>
            <a:ext cx="2102672" cy="316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029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In all, her family wanted 3 combo As and 2 combo Cs.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828800"/>
            <a:ext cx="349310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547" y="5342412"/>
            <a:ext cx="3354947" cy="12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40982"/>
            <a:ext cx="3581400" cy="12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47993"/>
            <a:ext cx="3581400" cy="125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726" y="5298011"/>
            <a:ext cx="3354947" cy="126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681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/>
              <a:t>When Taco Shell gave her the food, it was all wrapped up and in a bag.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3657600" y="1659836"/>
            <a:ext cx="5334000" cy="4969564"/>
            <a:chOff x="3657600" y="1659836"/>
            <a:chExt cx="5334000" cy="4969564"/>
          </a:xfrm>
        </p:grpSpPr>
        <p:pic>
          <p:nvPicPr>
            <p:cNvPr id="7170" name="Picture 2" descr="C:\Documents and Settings\e201300591\Local Settings\Temporary Internet Files\Content.IE5\T0INRO3E\MC90004870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659836"/>
              <a:ext cx="3657600" cy="496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62600" y="2057400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TACOSHELL</a:t>
              </a:r>
              <a:endPara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5943599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TS</a:t>
              </a:r>
              <a:endPara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191000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/>
                  <a:solidFill>
                    <a:schemeClr val="accent3"/>
                  </a:solidFill>
                </a:rPr>
                <a:t>TS</a:t>
              </a:r>
              <a:endParaRPr lang="en-US" sz="2400" b="1" dirty="0">
                <a:ln/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81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74" y="1853037"/>
            <a:ext cx="3429000" cy="45489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Lydia needed to check to make sure all of the food was in the bag. She needs your help….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79"/>
            <a:ext cx="8105274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pSp>
        <p:nvGrpSpPr>
          <p:cNvPr id="6" name="Group 5"/>
          <p:cNvGrpSpPr/>
          <p:nvPr/>
        </p:nvGrpSpPr>
        <p:grpSpPr>
          <a:xfrm>
            <a:off x="3657600" y="1659836"/>
            <a:ext cx="5334000" cy="4969564"/>
            <a:chOff x="3657600" y="1659836"/>
            <a:chExt cx="5334000" cy="4969564"/>
          </a:xfrm>
        </p:grpSpPr>
        <p:pic>
          <p:nvPicPr>
            <p:cNvPr id="7170" name="Picture 2" descr="C:\Documents and Settings\e201300591\Local Settings\Temporary Internet Files\Content.IE5\T0INRO3E\MC90004870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659836"/>
              <a:ext cx="3657600" cy="4969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562600" y="2057400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TACOSHELL</a:t>
              </a:r>
              <a:endPara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657600" y="5943599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2400" b="1" cap="none" spc="0" dirty="0" smtClean="0">
                  <a:ln w="50800"/>
                  <a:solidFill>
                    <a:schemeClr val="bg1">
                      <a:shade val="50000"/>
                    </a:schemeClr>
                  </a:solidFill>
                  <a:effectLst/>
                </a:rPr>
                <a:t>TS</a:t>
              </a:r>
              <a:endParaRPr lang="en-US" sz="2400" b="1" cap="none" spc="0" dirty="0">
                <a:ln w="50800"/>
                <a:solidFill>
                  <a:schemeClr val="bg1">
                    <a:shade val="50000"/>
                  </a:schemeClr>
                </a:solidFill>
                <a:effectLst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2200" y="4191000"/>
              <a:ext cx="2819400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">
                  <a:rot lat="0" lon="0" rev="18900000"/>
                </a:lightRig>
              </a:scene3d>
              <a:sp3d extrusionH="31750" contourW="6350" prstMaterial="powder">
                <a:bevelT w="19050" h="19050" prst="angle"/>
                <a:contourClr>
                  <a:schemeClr val="accent3">
                    <a:tint val="100000"/>
                    <a:shade val="100000"/>
                    <a:satMod val="100000"/>
                    <a:hueMod val="100000"/>
                  </a:schemeClr>
                </a:contourClr>
              </a:sp3d>
            </a:bodyPr>
            <a:lstStyle/>
            <a:p>
              <a:pPr algn="ctr"/>
              <a:r>
                <a:rPr lang="en-US" sz="2400" b="1" dirty="0" smtClean="0">
                  <a:ln/>
                  <a:solidFill>
                    <a:schemeClr val="accent3"/>
                  </a:solidFill>
                </a:rPr>
                <a:t>TS</a:t>
              </a:r>
              <a:endParaRPr lang="en-US" sz="2400" b="1" dirty="0">
                <a:ln/>
                <a:solidFill>
                  <a:schemeClr val="accent3"/>
                </a:solidFill>
              </a:endParaRPr>
            </a:p>
          </p:txBody>
        </p:sp>
      </p:grpSp>
      <p:pic>
        <p:nvPicPr>
          <p:cNvPr id="8194" name="Picture 2" descr="C:\Documents and Settings\e201300591\Local Settings\Temporary Internet Files\Content.IE5\R6ZSDZFH\MC9004414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122769"/>
            <a:ext cx="2136462" cy="21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41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1852</TotalTime>
  <Words>380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Rockwell</vt:lpstr>
      <vt:lpstr>Wingdings</vt:lpstr>
      <vt:lpstr>Kilter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this?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can remember what distributive property is?</dc:title>
  <dc:creator>Candace B Palmer</dc:creator>
  <cp:lastModifiedBy>Windows User</cp:lastModifiedBy>
  <cp:revision>11</cp:revision>
  <dcterms:created xsi:type="dcterms:W3CDTF">2013-10-17T15:09:48Z</dcterms:created>
  <dcterms:modified xsi:type="dcterms:W3CDTF">2017-03-13T13:52:40Z</dcterms:modified>
</cp:coreProperties>
</file>