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9601200" cy="73152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56" y="96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9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1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5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6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4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7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2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4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5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BB2E-5101-4DD7-BD88-1B1C4A5601EA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4981C-93EF-4E7C-AD31-80001FD8F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5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W Template 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60120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27138" y="1924411"/>
            <a:ext cx="226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Graph Here!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805" y="746888"/>
            <a:ext cx="5429417" cy="365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W Template 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60120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27138" y="1924411"/>
            <a:ext cx="226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Graph Here!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130" y="686854"/>
            <a:ext cx="3705742" cy="51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</TotalTime>
  <Words>8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Bartholomew</dc:creator>
  <cp:lastModifiedBy>Windows User</cp:lastModifiedBy>
  <cp:revision>37</cp:revision>
  <cp:lastPrinted>2017-09-15T11:03:12Z</cp:lastPrinted>
  <dcterms:created xsi:type="dcterms:W3CDTF">2016-07-16T19:47:58Z</dcterms:created>
  <dcterms:modified xsi:type="dcterms:W3CDTF">2017-09-27T18:12:51Z</dcterms:modified>
</cp:coreProperties>
</file>